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9"/>
  </p:notesMasterIdLst>
  <p:sldIdLst>
    <p:sldId id="256" r:id="rId2"/>
    <p:sldId id="261" r:id="rId3"/>
    <p:sldId id="263" r:id="rId4"/>
    <p:sldId id="258" r:id="rId5"/>
    <p:sldId id="259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F3A4-950F-4F03-9D54-B0186D8979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0861-7EAC-4D08-8314-7E984212B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9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0861-7EAC-4D08-8314-7E984212B7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0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8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9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2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27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8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0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2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0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7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6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4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7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4A5B-F21F-438D-8145-4186464FED1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460CB-2982-4BC5-B89B-11CB89F5D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2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45560-513F-4737-B3D7-C257AE153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24297"/>
            <a:ext cx="11080954" cy="215944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 04. МДК 04.02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езопасная среда для пациента и персонала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«Защитная одежда ЛПУ».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AA71B6-ED19-45A4-8170-2A84DA8C8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30" y="5303520"/>
            <a:ext cx="4294367" cy="142174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 Ольга Константиновна</a:t>
            </a:r>
            <a:r>
              <a:rPr lang="ru-RU" b="1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459F2F-F278-427D-B394-B0E8936E3402}"/>
              </a:ext>
            </a:extLst>
          </p:cNvPr>
          <p:cNvSpPr/>
          <p:nvPr/>
        </p:nvSpPr>
        <p:spPr>
          <a:xfrm>
            <a:off x="766917" y="772253"/>
            <a:ext cx="11149780" cy="108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 профессиональное учреждение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медицинский колледж»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Краснодарского края.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7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3114282"/>
            <a:ext cx="668593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- это образец чистоты и аккуратности.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Медсестра имеет постоянный контакт с больными в любом лечебном учреждение, поэтому она должна постоянна следить за своим внешним видом.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787" y="133964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80" y="301250"/>
            <a:ext cx="10820399" cy="642648"/>
          </a:xfrm>
        </p:spPr>
        <p:txBody>
          <a:bodyPr/>
          <a:lstStyle/>
          <a:p>
            <a:pPr algn="ctr"/>
            <a:r>
              <a:rPr lang="ru-RU" dirty="0"/>
              <a:t>Внешний вид медсестры.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3624" y="943897"/>
            <a:ext cx="7316866" cy="5506063"/>
          </a:xfrm>
        </p:spPr>
        <p:txBody>
          <a:bodyPr>
            <a:noAutofit/>
          </a:bodyPr>
          <a:lstStyle/>
          <a:p>
            <a:pPr algn="ctr"/>
            <a:r>
              <a:rPr lang="ru-RU" sz="1900" dirty="0">
                <a:solidFill>
                  <a:schemeClr val="tx1"/>
                </a:solidFill>
                <a:cs typeface="Times New Roman" panose="02020603050405020304" pitchFamily="18" charset="0"/>
              </a:rPr>
              <a:t>Одежда медсестры. Это установленная форма по нормам больницы, халат или брючный костюм, должен быть в идеальном состоянии. Чистая и отглаженная форма, удобная и бесшумная сменная обувь. Волосы должны быть чистыми и спрятаны под шапочку. А в процедурном кабинете, помимо шапочки, еще и маска и медицинские перчатки. Умеренность в косметике и парфюмерии. Украшения должны быть по минимуму, кольца и браслеты снимаются в начале рабочей смены. От медсестры не должны исходить никакие отталкивающие запахи. Будь то запах табака, парфюмерии или еды. Есть такие пациенты, у которых это может вызвать аллергическую реакцию. </a:t>
            </a:r>
            <a:br>
              <a:rPr lang="ru-RU" sz="19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cs typeface="Times New Roman" panose="02020603050405020304" pitchFamily="18" charset="0"/>
              </a:rPr>
              <a:t>Все во внешнем виде медсестры должно олицетворять аккуратность и подтянутость, чтобы вызвать доверие пациента и позволить ему чувствовать себя спокойно в руках такой медсестры. </a:t>
            </a:r>
          </a:p>
          <a:p>
            <a:pPr algn="ctr"/>
            <a:r>
              <a:rPr lang="ru-RU" sz="19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Внешний вид медсестры - это оплот медучреждения и доверия пациентов.</a:t>
            </a:r>
            <a:endParaRPr lang="ru-RU" sz="1900" u="sng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235179-7982-4192-B4A6-735DA7B70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90" y="943896"/>
            <a:ext cx="4418780" cy="43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FF207-693F-459A-ABCC-CE13463B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446" y="637031"/>
            <a:ext cx="8610600" cy="1293028"/>
          </a:xfrm>
        </p:spPr>
        <p:txBody>
          <a:bodyPr/>
          <a:lstStyle/>
          <a:p>
            <a:pPr algn="ctr"/>
            <a:r>
              <a:rPr lang="ru-RU" dirty="0"/>
              <a:t>Защитная одежда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54B01-8C2A-431E-922C-B8011306F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1846" cy="4351338"/>
          </a:xfrm>
        </p:spPr>
        <p:txBody>
          <a:bodyPr>
            <a:normAutofit/>
          </a:bodyPr>
          <a:lstStyle/>
          <a:p>
            <a:r>
              <a:rPr lang="ru-RU" u="sng" dirty="0"/>
              <a:t>ХАЛАТЫ</a:t>
            </a:r>
            <a:r>
              <a:rPr lang="ru-RU" dirty="0"/>
              <a:t> обеспечивают более полную защиту, но быстрее промокают и инфицируются. Применяя халаты и фартуки для ухода, необходимо ограничить их использование одной процедурной, после которой их следует сменить. </a:t>
            </a:r>
          </a:p>
          <a:p>
            <a:r>
              <a:rPr lang="ru-RU" u="sng" dirty="0"/>
              <a:t>ПЕРЧАТКИ</a:t>
            </a:r>
            <a:r>
              <a:rPr lang="ru-RU" dirty="0"/>
              <a:t> (чистые или стерильные) – часть защитной одежды. Их надевают при: </a:t>
            </a:r>
            <a:r>
              <a:rPr lang="ru-RU" i="1" dirty="0"/>
              <a:t>контакте с кровь, биологическими жидкостями; нарушении целостности кожи на руках м/с и(или) у пациента; необходимость работать с предметами, материалами или инструментами. </a:t>
            </a:r>
          </a:p>
          <a:p>
            <a:pPr marL="0" indent="0">
              <a:buNone/>
            </a:pPr>
            <a:r>
              <a:rPr lang="ru-RU" dirty="0"/>
              <a:t>Стерильные перчатки можно надевать без посторонней помощи.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7E015-8D98-40F2-AF21-444E6E9F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027906"/>
            <a:ext cx="2571750" cy="2571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5830F3-31AA-4DCB-8CFC-17C7AE28B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392112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8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B221A-0D7E-47DA-9FCB-1B61FE76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" y="1343443"/>
            <a:ext cx="7404463" cy="5319758"/>
          </a:xfrm>
        </p:spPr>
        <p:txBody>
          <a:bodyPr>
            <a:normAutofit/>
          </a:bodyPr>
          <a:lstStyle/>
          <a:p>
            <a:r>
              <a:rPr lang="ru-RU" u="sng" dirty="0"/>
              <a:t>МАСКИ</a:t>
            </a:r>
            <a:r>
              <a:rPr lang="ru-RU" dirty="0"/>
              <a:t> обеспечивают минимальную защиту от микроорганизмов, передающихся воздушно-капельным путем. Маску все равно следует надевать, но носить непрерывно можно не более 2ч. </a:t>
            </a:r>
          </a:p>
          <a:p>
            <a:r>
              <a:rPr lang="ru-RU" u="sng" dirty="0"/>
              <a:t>ОБУВЬ И МЕДИЦИНСКИЕ ШАПОЧКИ </a:t>
            </a:r>
            <a:r>
              <a:rPr lang="ru-RU" dirty="0"/>
              <a:t>не защищают от инфекции, но предотвращает распространение инфекции в ЛПУ. </a:t>
            </a:r>
          </a:p>
          <a:p>
            <a:r>
              <a:rPr lang="ru-RU" u="sng" dirty="0"/>
              <a:t>ЗАЩИТНЫЕ ОЧКИ И ЩИТКИ </a:t>
            </a:r>
            <a:r>
              <a:rPr lang="ru-RU" dirty="0"/>
              <a:t>могут защитить глаза, нос, рот от попадания в них крови и др. биологической жидкости. </a:t>
            </a:r>
          </a:p>
          <a:p>
            <a:pPr marL="0" indent="0">
              <a:buNone/>
            </a:pPr>
            <a:r>
              <a:rPr lang="ru-RU" b="1" dirty="0"/>
              <a:t>Пользуясь защитной одеждой, важно правильно снять ее, чтобы не загрязнить свои руки, одежду и окружающие предметы!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D8B9E5-09C2-4667-B9E0-37AAC09D0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263" y="4694599"/>
            <a:ext cx="2209800" cy="2066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0F914-8A23-4A9F-86C1-DA0F8C934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3" y="2844757"/>
            <a:ext cx="2209800" cy="1558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187B9B-B2C6-467F-B083-9E581C63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3" y="486182"/>
            <a:ext cx="34448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0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29" y="216309"/>
            <a:ext cx="11162071" cy="110304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Как должна выглядеть медсестра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2108027-C1D9-473B-A38F-2BCD4A865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88" y="1447313"/>
            <a:ext cx="2524086" cy="5101388"/>
          </a:xfr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378D51-525D-41A3-9B18-3BC47E7E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26" y="1606506"/>
            <a:ext cx="4725974" cy="49421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6559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231" y="591385"/>
            <a:ext cx="9341159" cy="12930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131" y="2034539"/>
            <a:ext cx="8572500" cy="4625569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740539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191</TotalTime>
  <Words>401</Words>
  <Application>Microsoft Office PowerPoint</Application>
  <PresentationFormat>Широкоэкранный</PresentationFormat>
  <Paragraphs>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След самолета</vt:lpstr>
      <vt:lpstr>ПМ 04. МДК 04.02 Безопасная среда для пациента и персонала Тема: «Защитная одежда ЛПУ».</vt:lpstr>
      <vt:lpstr>Медсестра - это образец чистоты и аккуратности.  Медсестра имеет постоянный контакт с больными в любом лечебном учреждение, поэтому она должна постоянна следить за своим внешним видом.</vt:lpstr>
      <vt:lpstr>Внешний вид медсестры.</vt:lpstr>
      <vt:lpstr>Защитная одежда</vt:lpstr>
      <vt:lpstr>Презентация PowerPoint</vt:lpstr>
      <vt:lpstr>Как должна выглядеть медсестра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Защитная одежда ЛПУ</dc:title>
  <dc:creator>1</dc:creator>
  <cp:lastModifiedBy>Olga</cp:lastModifiedBy>
  <cp:revision>15</cp:revision>
  <dcterms:created xsi:type="dcterms:W3CDTF">2019-12-18T21:00:43Z</dcterms:created>
  <dcterms:modified xsi:type="dcterms:W3CDTF">2020-10-09T09:53:58Z</dcterms:modified>
</cp:coreProperties>
</file>