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08AC-96D1-4C4B-9F9F-418A9505CCE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61BD-547E-49F3-A13B-8B5D4B7EE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79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708AC-96D1-4C4B-9F9F-418A9505CCE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861BD-547E-49F3-A13B-8B5D4B7EE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96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Рахит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15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Спазмофилия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30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70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7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ЭКД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95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Гнейс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92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10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96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26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0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2800" b="1" u="sng" smtClean="0">
                <a:solidFill>
                  <a:srgbClr val="0000FF"/>
                </a:solidFill>
              </a:rPr>
              <a:t>I</a:t>
            </a:r>
            <a:r>
              <a:rPr lang="ru-RU" altLang="ru-RU" sz="2800" b="1" u="sng" smtClean="0">
                <a:solidFill>
                  <a:srgbClr val="0000FF"/>
                </a:solidFill>
              </a:rPr>
              <a:t> степень</a:t>
            </a:r>
            <a:r>
              <a:rPr lang="ru-RU" altLang="ru-RU" sz="2800" b="1" smtClean="0">
                <a:solidFill>
                  <a:srgbClr val="0000FF"/>
                </a:solidFill>
              </a:rPr>
              <a:t>, начальные проявления рахита, </a:t>
            </a:r>
            <a:br>
              <a:rPr lang="ru-RU" altLang="ru-RU" sz="2800" b="1" smtClean="0">
                <a:solidFill>
                  <a:srgbClr val="0000FF"/>
                </a:solidFill>
              </a:rPr>
            </a:br>
            <a:r>
              <a:rPr lang="ru-RU" altLang="ru-RU" sz="2800" b="1" smtClean="0">
                <a:solidFill>
                  <a:srgbClr val="0000FF"/>
                </a:solidFill>
              </a:rPr>
              <a:t>облысение затылка.</a:t>
            </a:r>
            <a:r>
              <a:rPr lang="ru-RU" altLang="ru-RU" b="1" smtClean="0">
                <a:solidFill>
                  <a:srgbClr val="0000FF"/>
                </a:solidFill>
              </a:rPr>
              <a:t/>
            </a:r>
            <a:br>
              <a:rPr lang="ru-RU" altLang="ru-RU" b="1" smtClean="0">
                <a:solidFill>
                  <a:srgbClr val="0000FF"/>
                </a:solidFill>
              </a:rPr>
            </a:b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05572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32291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b="1" u="sng" smtClean="0">
                <a:solidFill>
                  <a:srgbClr val="0000FF"/>
                </a:solidFill>
              </a:rPr>
              <a:t>II </a:t>
            </a:r>
            <a:r>
              <a:rPr lang="ru-RU" altLang="ru-RU" b="1" u="sng" smtClean="0">
                <a:solidFill>
                  <a:srgbClr val="0000FF"/>
                </a:solidFill>
              </a:rPr>
              <a:t>степень рахита</a:t>
            </a:r>
            <a:endParaRPr lang="ru-RU" altLang="ru-RU" b="1" u="sng" smtClean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0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b="1" u="sng" smtClean="0">
                <a:solidFill>
                  <a:srgbClr val="0000FF"/>
                </a:solidFill>
              </a:rPr>
              <a:t>II </a:t>
            </a:r>
            <a:r>
              <a:rPr lang="ru-RU" altLang="ru-RU" b="1" u="sng" smtClean="0">
                <a:solidFill>
                  <a:srgbClr val="0000FF"/>
                </a:solidFill>
              </a:rPr>
              <a:t>степень рахита –</a:t>
            </a:r>
            <a:r>
              <a:rPr lang="ru-RU" altLang="ru-RU" smtClean="0"/>
              <a:t> </a:t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b="1" smtClean="0"/>
              <a:t>гипотония мышц спины, грудной кифоз.</a:t>
            </a:r>
            <a:endParaRPr lang="ru-RU" altLang="ru-RU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9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b="1" u="sng" smtClean="0">
                <a:solidFill>
                  <a:srgbClr val="0000FF"/>
                </a:solidFill>
              </a:rPr>
              <a:t>II</a:t>
            </a:r>
            <a:r>
              <a:rPr lang="ru-RU" altLang="ru-RU" b="1" u="sng" smtClean="0">
                <a:solidFill>
                  <a:srgbClr val="0000FF"/>
                </a:solidFill>
              </a:rPr>
              <a:t> степень рахита</a:t>
            </a:r>
            <a:endParaRPr lang="ru-RU" altLang="ru-RU" b="1" u="sng" smtClean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29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55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4800" b="1" u="sng" smtClean="0">
                <a:solidFill>
                  <a:srgbClr val="0000CC"/>
                </a:solidFill>
              </a:rPr>
              <a:t>III </a:t>
            </a:r>
            <a:r>
              <a:rPr lang="ru-RU" altLang="ru-RU" sz="4800" b="1" u="sng" smtClean="0">
                <a:solidFill>
                  <a:srgbClr val="0000CC"/>
                </a:solidFill>
              </a:rPr>
              <a:t>степень рахита</a:t>
            </a:r>
            <a:endParaRPr lang="ru-RU" altLang="ru-RU" sz="4800" b="1" u="sng" smtClean="0">
              <a:solidFill>
                <a:srgbClr val="0000CC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33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Препараты витамина Д</a:t>
            </a:r>
            <a:endParaRPr lang="ru-RU" alt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67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Экран (4:3)</PresentationFormat>
  <Paragraphs>10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Рахит</vt:lpstr>
      <vt:lpstr>I степень, начальные проявления рахита,  облысение затылка. </vt:lpstr>
      <vt:lpstr>Презентация PowerPoint</vt:lpstr>
      <vt:lpstr>II степень рахита</vt:lpstr>
      <vt:lpstr>II степень рахита –   гипотония мышц спины, грудной кифоз.</vt:lpstr>
      <vt:lpstr>II степень рахита</vt:lpstr>
      <vt:lpstr>Презентация PowerPoint</vt:lpstr>
      <vt:lpstr>III степень рахита</vt:lpstr>
      <vt:lpstr>Препараты витамина Д</vt:lpstr>
      <vt:lpstr>Спазмофилия</vt:lpstr>
      <vt:lpstr>Презентация PowerPoint</vt:lpstr>
      <vt:lpstr>Презентация PowerPoint</vt:lpstr>
      <vt:lpstr>ЭКД</vt:lpstr>
      <vt:lpstr>Гнейс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Рахит</dc:title>
  <dc:creator>Ольга</dc:creator>
  <cp:lastModifiedBy>Ольга</cp:lastModifiedBy>
  <cp:revision>1</cp:revision>
  <dcterms:created xsi:type="dcterms:W3CDTF">2021-02-08T09:41:23Z</dcterms:created>
  <dcterms:modified xsi:type="dcterms:W3CDTF">2021-02-08T09:41:23Z</dcterms:modified>
</cp:coreProperties>
</file>