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2" r:id="rId5"/>
    <p:sldId id="278" r:id="rId6"/>
    <p:sldId id="258" r:id="rId7"/>
    <p:sldId id="259" r:id="rId8"/>
    <p:sldId id="260" r:id="rId9"/>
    <p:sldId id="261" r:id="rId10"/>
    <p:sldId id="263" r:id="rId11"/>
    <p:sldId id="264" r:id="rId12"/>
    <p:sldId id="297" r:id="rId13"/>
    <p:sldId id="275" r:id="rId14"/>
    <p:sldId id="276" r:id="rId15"/>
    <p:sldId id="269" r:id="rId16"/>
    <p:sldId id="270" r:id="rId17"/>
    <p:sldId id="273" r:id="rId18"/>
    <p:sldId id="279" r:id="rId19"/>
    <p:sldId id="266" r:id="rId20"/>
    <p:sldId id="280" r:id="rId21"/>
    <p:sldId id="277" r:id="rId22"/>
    <p:sldId id="281" r:id="rId23"/>
    <p:sldId id="282" r:id="rId24"/>
    <p:sldId id="289" r:id="rId25"/>
    <p:sldId id="284" r:id="rId26"/>
    <p:sldId id="286" r:id="rId27"/>
    <p:sldId id="287" r:id="rId28"/>
    <p:sldId id="288" r:id="rId29"/>
    <p:sldId id="290" r:id="rId30"/>
    <p:sldId id="291" r:id="rId31"/>
    <p:sldId id="292" r:id="rId32"/>
    <p:sldId id="295" r:id="rId33"/>
    <p:sldId id="293" r:id="rId34"/>
    <p:sldId id="265" r:id="rId35"/>
    <p:sldId id="28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00811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3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300" dirty="0">
                <a:latin typeface="Calibri"/>
                <a:ea typeface="Times New Roman"/>
                <a:cs typeface="Times New Roman"/>
              </a:rPr>
            </a:b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>
                <a:latin typeface="Calibri"/>
                <a:ea typeface="Times New Roman"/>
                <a:cs typeface="Times New Roman"/>
              </a:rPr>
            </a:br>
            <a:r>
              <a:rPr lang="ru-RU" b="1" spc="50" dirty="0">
                <a:solidFill>
                  <a:srgbClr val="000000"/>
                </a:solidFill>
                <a:latin typeface="Times New Roman"/>
                <a:ea typeface="Times New Roman"/>
                <a:cs typeface="Georgia"/>
              </a:rPr>
              <a:t> 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>
                <a:latin typeface="Calibri"/>
                <a:ea typeface="Times New Roman"/>
                <a:cs typeface="Times New Roman"/>
              </a:rPr>
            </a:br>
            <a:r>
              <a:rPr lang="ru-RU" sz="28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Times New Roman"/>
                <a:cs typeface="Times New Roman"/>
              </a:rPr>
            </a:br>
            <a:r>
              <a:rPr lang="ru-RU" sz="2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>
                <a:latin typeface="Calibri"/>
                <a:ea typeface="Times New Roman"/>
                <a:cs typeface="Times New Roman"/>
              </a:rPr>
            </a:br>
            <a:r>
              <a:rPr lang="ru-RU" sz="13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Государственное </a:t>
            </a: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бюджетное профессиональное</a:t>
            </a:r>
            <a:r>
              <a:rPr lang="ru-RU" sz="13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300" dirty="0">
                <a:latin typeface="Calibri"/>
                <a:ea typeface="Times New Roman"/>
                <a:cs typeface="Times New Roman"/>
              </a:rPr>
            </a:b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образовательное учреждение</a:t>
            </a:r>
            <a:r>
              <a:rPr lang="ru-RU" sz="13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300" dirty="0">
                <a:latin typeface="Calibri"/>
                <a:ea typeface="Times New Roman"/>
                <a:cs typeface="Times New Roman"/>
              </a:rPr>
            </a:b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«НОВОРОССИЙСКИЙ МЕДИЦИНСКИЙ КОЛЛЕДЖ»</a:t>
            </a:r>
            <a:r>
              <a:rPr lang="ru-RU" sz="13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300" dirty="0">
                <a:latin typeface="Calibri"/>
                <a:ea typeface="Times New Roman"/>
                <a:cs typeface="Times New Roman"/>
              </a:rPr>
            </a:b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МИНИСТЕРСТВА  ЗДРАВООХРАНЕНИЯ КРАСНОДАРСКОГО КРАЯ</a:t>
            </a:r>
            <a:r>
              <a:rPr lang="ru-RU" sz="13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3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184377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Лекция № 15</a:t>
            </a:r>
            <a:endParaRPr lang="ru-RU" sz="32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Спазмолитические препараты.</a:t>
            </a:r>
            <a:endParaRPr lang="ru-RU" sz="32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7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0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47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87424"/>
            <a:ext cx="7200800" cy="712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16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099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7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9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3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8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5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8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44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595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352928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617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06489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39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569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73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92888" cy="490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9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1845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89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3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66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488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41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4087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62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4563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4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35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147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8091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897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6895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953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86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15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576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681"/>
            <a:ext cx="792088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0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83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1"/>
            <a:ext cx="119533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9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18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1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56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563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192</TotalTime>
  <Words>6</Words>
  <Application>Microsoft Office PowerPoint</Application>
  <PresentationFormat>Экран (4:3)</PresentationFormat>
  <Paragraphs>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        Государственное бюджетное профессиональное образовательное учреждение «НОВОРОССИЙСКИЙ МЕДИЦИНСКИЙ КОЛЛЕДЖ» МИНИСТЕРСТВА  ЗДРАВООХРАНЕНИЯ КРАСНОДАРСКОГО КРАЯ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2021-02-17T08:50:56Z</dcterms:created>
  <dcterms:modified xsi:type="dcterms:W3CDTF">2021-02-25T10:56:35Z</dcterms:modified>
</cp:coreProperties>
</file>