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B34-6DA8-41E3-8A22-B2C3C0A3E99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E6326D4-DEBF-4C6B-A8F3-49F6BC965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98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B34-6DA8-41E3-8A22-B2C3C0A3E99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6D4-DEBF-4C6B-A8F3-49F6BC965B08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0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B34-6DA8-41E3-8A22-B2C3C0A3E99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6D4-DEBF-4C6B-A8F3-49F6BC965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B34-6DA8-41E3-8A22-B2C3C0A3E99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6D4-DEBF-4C6B-A8F3-49F6BC965B08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92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B34-6DA8-41E3-8A22-B2C3C0A3E99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6D4-DEBF-4C6B-A8F3-49F6BC965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01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B34-6DA8-41E3-8A22-B2C3C0A3E99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6D4-DEBF-4C6B-A8F3-49F6BC965B08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72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B34-6DA8-41E3-8A22-B2C3C0A3E99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6D4-DEBF-4C6B-A8F3-49F6BC965B08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0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B34-6DA8-41E3-8A22-B2C3C0A3E99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6D4-DEBF-4C6B-A8F3-49F6BC965B08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38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B34-6DA8-41E3-8A22-B2C3C0A3E99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6D4-DEBF-4C6B-A8F3-49F6BC96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4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CB34-6DA8-41E3-8A22-B2C3C0A3E99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6D4-DEBF-4C6B-A8F3-49F6BC965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34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6CDCB34-6DA8-41E3-8A22-B2C3C0A3E99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6D4-DEBF-4C6B-A8F3-49F6BC965B08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15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DCB34-6DA8-41E3-8A22-B2C3C0A3E99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E6326D4-DEBF-4C6B-A8F3-49F6BC965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86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9638" y="1498375"/>
            <a:ext cx="9144000" cy="1708872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«Биомеханика тела. Эргономика».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5925" y="4506686"/>
            <a:ext cx="8637072" cy="731520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Панченко О.К.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5839" y="482712"/>
            <a:ext cx="8991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Краснодарского края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«Новороссийский медицинский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248012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2852067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переноски пациента каталку можно ставить по отношению к кровати под прямым углом, последовательно (головным концом к ножному) и вплотную (головным концом к головному).</a:t>
            </a:r>
          </a:p>
        </p:txBody>
      </p:sp>
      <p:pic>
        <p:nvPicPr>
          <p:cNvPr id="5" name="Объект 4" descr="http://www.medcectre.ru/wp-content/uploads/2014/12/pereklad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3527" y="2135568"/>
            <a:ext cx="3782291" cy="260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20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798" y="361543"/>
            <a:ext cx="9605635" cy="10593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факторам, негативно влияющим на здоровье медицинских работников, 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74747" y="1869892"/>
            <a:ext cx="5673905" cy="3448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физическая нагрузка, связанная с перемещением тяжестей, в том числе и пациента;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токсичные вещества, в том числе дезинфицирующие и некоторые фармакологические средства;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облучение;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инфекции;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стресс и психологические перегрузки.</a:t>
            </a:r>
          </a:p>
        </p:txBody>
      </p:sp>
      <p:pic>
        <p:nvPicPr>
          <p:cNvPr id="1026" name="Picture 2" descr="Картинки по запросу физические нагрузки медсестр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11" y="2127430"/>
            <a:ext cx="4766973" cy="293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4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7" y="195289"/>
            <a:ext cx="4835238" cy="10593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правил биомеханики для медицинской сестры: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454" y="1442842"/>
            <a:ext cx="6766528" cy="3448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Устойчивое положение тела возможно тогда, когда центр тяжести перпендикулярен точке опоры-ноги на ширине плеч, спина прямая.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Устойчивое положение тела, возможно тогда, когда расстояние между стопами 30 см, одна нога выдвинута вперед; на мышцы бедер усиленная нагрузка.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Ноги согнуты в коленях, поддерживая правильную осанку, встать прямо, плечи и бедра в одной плоскости; нагрузка на мышцы живота и ягодиц.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 повороте сначала повернуть стопы, затем-туловище.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 перемещении груз плотно прижать к себе.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 возможности заменить перемещение-перекатыванием, используя специальные средства.</a:t>
            </a:r>
          </a:p>
        </p:txBody>
      </p:sp>
      <p:pic>
        <p:nvPicPr>
          <p:cNvPr id="2050" name="Picture 2" descr="Картинки по запросу правила биомеханики при перемещении и транспортировке пациен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28" y="195289"/>
            <a:ext cx="4085973" cy="56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5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443" y="485865"/>
            <a:ext cx="9603275" cy="60864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оставайтесь в стороне!!!</a:t>
            </a:r>
          </a:p>
        </p:txBody>
      </p:sp>
      <p:pic>
        <p:nvPicPr>
          <p:cNvPr id="3074" name="Picture 2" descr="https://sun9-51.userapi.com/c206524/v206524216/1592b/EuzA8EoyfY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70" y="1094510"/>
            <a:ext cx="8302020" cy="55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9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1927" y="2043985"/>
            <a:ext cx="10182015" cy="141794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7664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817" y="555507"/>
            <a:ext cx="9605635" cy="6082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биомеханики и эргономики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5390302" cy="344152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Биомеханика – наука, изучающая правила (законы) механического движения тела в живых системах. Живыми системами могут быть: целостная система - человек; его органы и ткани; совершающая совместные действия группа людей.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Эргономика – наука о взаимосвязи людей и окружающей среды в целях безопасного труда.</a:t>
            </a:r>
          </a:p>
          <a:p>
            <a:endParaRPr lang="ru-RU" dirty="0"/>
          </a:p>
        </p:txBody>
      </p:sp>
      <p:pic>
        <p:nvPicPr>
          <p:cNvPr id="5" name="Picture 2" descr="Картинки по запросу биомеханика и эргономи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8" y="2017343"/>
            <a:ext cx="5331254" cy="269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8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375028"/>
            <a:ext cx="9603275" cy="104923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и речь, необходимые для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работы с пациентом</a:t>
            </a:r>
          </a:p>
        </p:txBody>
      </p:sp>
      <p:pic>
        <p:nvPicPr>
          <p:cNvPr id="1028" name="Picture 4" descr="Картинки по запросу общение с пациенто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57688"/>
            <a:ext cx="4519730" cy="30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уход за пациен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11" y="2057688"/>
            <a:ext cx="3820680" cy="38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3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4073" y="847096"/>
            <a:ext cx="5288919" cy="41543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медработника, предрасполагающие к успешному общению с пациентом: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понимание эмоционального состояния другого человека посредством сопереживания, проникновения в его субъективный мир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безусловное принятие больного (акцептация)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естественность поведения, согласованность чувств и их выражения, искренность (аутентичность или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самоконгруэнтность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уход за пациенто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55" y="847096"/>
            <a:ext cx="5687992" cy="36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1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288" y="513944"/>
            <a:ext cx="9605635" cy="105930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взаимодействия медработника и пациента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53288" y="2079698"/>
            <a:ext cx="9605635" cy="40994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– авторитарная модель, при пассивной роли больного в лечебном процессе, когда медработник исходит исключительно из своих профессиональных знаний, представлений о необходимости лечебных мероприятий.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Партнерство- сотрудничество в вопросах лечения, разделение ответственности за результаты обследования и лечения между медработником и пациентом.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Контрактная – сотрудничество на основе взаимных обязательств, обозначенных задач, ожидаемых результатов. Применяется в условиях платной медицины.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83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288" y="181435"/>
            <a:ext cx="9605635" cy="10593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фразы при общении с пациентами.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2509" y="983672"/>
            <a:ext cx="5815392" cy="4794455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рад, что вы мне об этом сказали.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могу вам в этом помочь.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проблем!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Вот что мы можем для вас сделать (избегать слов «ничего не можем сделать»).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Следующим нашим шагом будет… (избегать выражений типа «Вы обязаны…», «Вы должны…»).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упустил ли я чего-то важного для вас?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прошу извинить меня за то, что заставил вас ждать.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ценим ваше время.</a:t>
            </a:r>
          </a:p>
          <a:p>
            <a:endParaRPr lang="ru-RU" dirty="0"/>
          </a:p>
        </p:txBody>
      </p:sp>
      <p:pic>
        <p:nvPicPr>
          <p:cNvPr id="4100" name="Picture 4" descr="Картинки по запросу общение с тяжелобольным пациенто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88" y="983672"/>
            <a:ext cx="5728948" cy="447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3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493" y="801709"/>
            <a:ext cx="9605635" cy="105930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пациента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311" y="1861014"/>
            <a:ext cx="4824378" cy="39071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больных - это неотъемлемая часть того, что выполняют медицинские работники. Она должна быть выполнена правильно, ведь в некоторых случаях от неправильно оказанной транспортировки пациентам приходится тяжело.</a:t>
            </a:r>
          </a:p>
        </p:txBody>
      </p:sp>
      <p:pic>
        <p:nvPicPr>
          <p:cNvPr id="1026" name="Picture 2" descr="Картинки по запросу транспортировка пациен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7" y="1971966"/>
            <a:ext cx="3939099" cy="36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3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636" y="250707"/>
            <a:ext cx="10066661" cy="10593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тяжести состояния и вида поражения или заболевания пострадавших транспортируют до машины скорой помощи и от машины до приемного отделения:</a:t>
            </a:r>
          </a:p>
        </p:txBody>
      </p:sp>
      <p:pic>
        <p:nvPicPr>
          <p:cNvPr id="5" name="Объект 4" descr="https://dic.academic.ru/pictures/enc_medicine/029208213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2854"/>
            <a:ext cx="4645025" cy="320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95349" y="5458863"/>
            <a:ext cx="114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руках </a:t>
            </a:r>
          </a:p>
        </p:txBody>
      </p:sp>
      <p:pic>
        <p:nvPicPr>
          <p:cNvPr id="7" name="Объект 6" descr="https://slide-share.ru/image/5552537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3635" y="2132854"/>
            <a:ext cx="3782291" cy="320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492834" y="5337921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каталке</a:t>
            </a:r>
          </a:p>
        </p:txBody>
      </p:sp>
    </p:spTree>
    <p:extLst>
      <p:ext uri="{BB962C8B-B14F-4D97-AF65-F5344CB8AC3E}">
        <p14:creationId xmlns:p14="http://schemas.microsoft.com/office/powerpoint/2010/main" val="355890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</a:t>
            </a:r>
          </a:p>
        </p:txBody>
      </p:sp>
      <p:pic>
        <p:nvPicPr>
          <p:cNvPr id="5" name="Объект 4" descr="https://i.pinimg.com/736x/44/16/e4/4416e4bcbcee01add0cc186fe8dcc4c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183" y="1898075"/>
            <a:ext cx="2646217" cy="35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https://s.hdnux.com/photos/24/36/42/5367937/3/rawImage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217" y="2050475"/>
            <a:ext cx="4114800" cy="32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15491" y="549257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Пешком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8108" y="5478718"/>
            <a:ext cx="295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костылях с поддержкой</a:t>
            </a:r>
          </a:p>
        </p:txBody>
      </p:sp>
    </p:spTree>
    <p:extLst>
      <p:ext uri="{BB962C8B-B14F-4D97-AF65-F5344CB8AC3E}">
        <p14:creationId xmlns:p14="http://schemas.microsoft.com/office/powerpoint/2010/main" val="300378213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97</TotalTime>
  <Words>596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Times New Roman</vt:lpstr>
      <vt:lpstr>Gallery</vt:lpstr>
      <vt:lpstr>Тема: «Биомеханика тела. Эргономика».</vt:lpstr>
      <vt:lpstr>Понятие биомеханики и эргономики</vt:lpstr>
      <vt:lpstr>Действия и речь, необходимые для эффективной работы с пациентом</vt:lpstr>
      <vt:lpstr>Презентация PowerPoint</vt:lpstr>
      <vt:lpstr>Модели взаимодействия медработника и пациента</vt:lpstr>
      <vt:lpstr>Рекомендуемые фразы при общении с пациентами. </vt:lpstr>
      <vt:lpstr>Транспортировка пациента</vt:lpstr>
      <vt:lpstr>В зависимости от тяжести состояния и вида поражения или заболевания пострадавших транспортируют до машины скорой помощи и от машины до приемного отделения:</vt:lpstr>
      <vt:lpstr>Транспортировка</vt:lpstr>
      <vt:lpstr>Транспортировка</vt:lpstr>
      <vt:lpstr>К основным факторам, негативно влияющим на здоровье медицинских работников, относятся:</vt:lpstr>
      <vt:lpstr>6 правил биомеханики для медицинской сестры:</vt:lpstr>
      <vt:lpstr>Никогда не оставайтесь в стороне!!!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«Биомеханика тела. Эргономика».</dc:title>
  <dc:creator>Виктор</dc:creator>
  <cp:lastModifiedBy>Olga</cp:lastModifiedBy>
  <cp:revision>11</cp:revision>
  <dcterms:created xsi:type="dcterms:W3CDTF">2019-12-19T04:14:31Z</dcterms:created>
  <dcterms:modified xsi:type="dcterms:W3CDTF">2020-12-05T08:37:20Z</dcterms:modified>
</cp:coreProperties>
</file>